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</p:sldMasterIdLst>
  <p:notesMasterIdLst>
    <p:notesMasterId r:id="rId24"/>
  </p:notesMasterIdLst>
  <p:sldIdLst>
    <p:sldId id="269" r:id="rId7"/>
    <p:sldId id="275" r:id="rId8"/>
    <p:sldId id="274" r:id="rId9"/>
    <p:sldId id="279" r:id="rId10"/>
    <p:sldId id="261" r:id="rId11"/>
    <p:sldId id="284" r:id="rId12"/>
    <p:sldId id="260" r:id="rId13"/>
    <p:sldId id="283" r:id="rId14"/>
    <p:sldId id="268" r:id="rId15"/>
    <p:sldId id="282" r:id="rId16"/>
    <p:sldId id="285" r:id="rId17"/>
    <p:sldId id="263" r:id="rId18"/>
    <p:sldId id="264" r:id="rId19"/>
    <p:sldId id="270" r:id="rId20"/>
    <p:sldId id="271" r:id="rId21"/>
    <p:sldId id="272" r:id="rId22"/>
    <p:sldId id="286" r:id="rId23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ascalle.cup@award.nl::0ea304e4-fd88-43e4-aecf-62256dd202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EBCF3-5C09-4EDD-977B-F01B897C4847}" v="61" dt="2019-09-09T12:51:51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71" autoAdjust="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A137CD15-4345-4BD8-9B8A-75536D236D99}"/>
    <pc:docChg chg="modSld">
      <pc:chgData name="Pascalle Cup" userId="acdf420d-3d1b-463e-9173-44ff0cd1b36a" providerId="ADAL" clId="{A137CD15-4345-4BD8-9B8A-75536D236D99}" dt="2019-09-09T10:27:15.524" v="65" actId="20577"/>
      <pc:docMkLst>
        <pc:docMk/>
      </pc:docMkLst>
      <pc:sldChg chg="modSp">
        <pc:chgData name="Pascalle Cup" userId="acdf420d-3d1b-463e-9173-44ff0cd1b36a" providerId="ADAL" clId="{A137CD15-4345-4BD8-9B8A-75536D236D99}" dt="2019-09-09T10:27:15.524" v="65" actId="20577"/>
        <pc:sldMkLst>
          <pc:docMk/>
          <pc:sldMk cId="2179378842" sldId="260"/>
        </pc:sldMkLst>
        <pc:spChg chg="mod">
          <ac:chgData name="Pascalle Cup" userId="acdf420d-3d1b-463e-9173-44ff0cd1b36a" providerId="ADAL" clId="{A137CD15-4345-4BD8-9B8A-75536D236D99}" dt="2019-09-09T10:27:15.524" v="65" actId="20577"/>
          <ac:spMkLst>
            <pc:docMk/>
            <pc:sldMk cId="2179378842" sldId="260"/>
            <ac:spMk id="13" creationId="{00000000-0000-0000-0000-000000000000}"/>
          </ac:spMkLst>
        </pc:spChg>
      </pc:sldChg>
    </pc:docChg>
  </pc:docChgLst>
  <pc:docChgLst>
    <pc:chgData name="Pascalle Cup" userId="0ea304e4-fd88-43e4-aecf-62256dd202c8" providerId="ADAL" clId="{BDCEBCF3-5C09-4EDD-977B-F01B897C4847}"/>
    <pc:docChg chg="undo custSel addSld delSld modSld sldOrd">
      <pc:chgData name="Pascalle Cup" userId="0ea304e4-fd88-43e4-aecf-62256dd202c8" providerId="ADAL" clId="{BDCEBCF3-5C09-4EDD-977B-F01B897C4847}" dt="2019-09-10T12:59:16.497" v="1572" actId="20577"/>
      <pc:docMkLst>
        <pc:docMk/>
      </pc:docMkLst>
      <pc:sldChg chg="addSp delSp modSp">
        <pc:chgData name="Pascalle Cup" userId="0ea304e4-fd88-43e4-aecf-62256dd202c8" providerId="ADAL" clId="{BDCEBCF3-5C09-4EDD-977B-F01B897C4847}" dt="2019-09-09T12:45:07.989" v="1336" actId="1076"/>
        <pc:sldMkLst>
          <pc:docMk/>
          <pc:sldMk cId="454702978" sldId="263"/>
        </pc:sldMkLst>
        <pc:spChg chg="mod">
          <ac:chgData name="Pascalle Cup" userId="0ea304e4-fd88-43e4-aecf-62256dd202c8" providerId="ADAL" clId="{BDCEBCF3-5C09-4EDD-977B-F01B897C4847}" dt="2019-09-09T12:43:27.272" v="1318" actId="6549"/>
          <ac:spMkLst>
            <pc:docMk/>
            <pc:sldMk cId="454702978" sldId="263"/>
            <ac:spMk id="2" creationId="{00000000-0000-0000-0000-000000000000}"/>
          </ac:spMkLst>
        </pc:spChg>
        <pc:spChg chg="mod">
          <ac:chgData name="Pascalle Cup" userId="0ea304e4-fd88-43e4-aecf-62256dd202c8" providerId="ADAL" clId="{BDCEBCF3-5C09-4EDD-977B-F01B897C4847}" dt="2019-09-09T12:43:34.470" v="1319" actId="1076"/>
          <ac:spMkLst>
            <pc:docMk/>
            <pc:sldMk cId="454702978" sldId="263"/>
            <ac:spMk id="3" creationId="{00000000-0000-0000-0000-000000000000}"/>
          </ac:spMkLst>
        </pc:spChg>
        <pc:spChg chg="del">
          <ac:chgData name="Pascalle Cup" userId="0ea304e4-fd88-43e4-aecf-62256dd202c8" providerId="ADAL" clId="{BDCEBCF3-5C09-4EDD-977B-F01B897C4847}" dt="2019-09-09T12:43:01.876" v="1309"/>
          <ac:spMkLst>
            <pc:docMk/>
            <pc:sldMk cId="454702978" sldId="263"/>
            <ac:spMk id="5" creationId="{00000000-0000-0000-0000-000000000000}"/>
          </ac:spMkLst>
        </pc:spChg>
        <pc:spChg chg="add mod">
          <ac:chgData name="Pascalle Cup" userId="0ea304e4-fd88-43e4-aecf-62256dd202c8" providerId="ADAL" clId="{BDCEBCF3-5C09-4EDD-977B-F01B897C4847}" dt="2019-09-09T12:44:30.284" v="1330" actId="1076"/>
          <ac:spMkLst>
            <pc:docMk/>
            <pc:sldMk cId="454702978" sldId="263"/>
            <ac:spMk id="6" creationId="{5A62E088-A4E9-488E-A0E3-E1529D2BC135}"/>
          </ac:spMkLst>
        </pc:spChg>
        <pc:picChg chg="add mod">
          <ac:chgData name="Pascalle Cup" userId="0ea304e4-fd88-43e4-aecf-62256dd202c8" providerId="ADAL" clId="{BDCEBCF3-5C09-4EDD-977B-F01B897C4847}" dt="2019-09-09T12:45:07.989" v="1336" actId="1076"/>
          <ac:picMkLst>
            <pc:docMk/>
            <pc:sldMk cId="454702978" sldId="263"/>
            <ac:picMk id="4" creationId="{3D088309-87B2-43DE-AECB-1A7B2A1661E5}"/>
          </ac:picMkLst>
        </pc:picChg>
        <pc:picChg chg="del mod">
          <ac:chgData name="Pascalle Cup" userId="0ea304e4-fd88-43e4-aecf-62256dd202c8" providerId="ADAL" clId="{BDCEBCF3-5C09-4EDD-977B-F01B897C4847}" dt="2019-09-09T12:43:36.344" v="1321" actId="478"/>
          <ac:picMkLst>
            <pc:docMk/>
            <pc:sldMk cId="454702978" sldId="263"/>
            <ac:picMk id="1026" creationId="{00000000-0000-0000-0000-000000000000}"/>
          </ac:picMkLst>
        </pc:picChg>
      </pc:sldChg>
      <pc:sldChg chg="addSp modSp">
        <pc:chgData name="Pascalle Cup" userId="0ea304e4-fd88-43e4-aecf-62256dd202c8" providerId="ADAL" clId="{BDCEBCF3-5C09-4EDD-977B-F01B897C4847}" dt="2019-09-09T12:50:47.791" v="1428" actId="403"/>
        <pc:sldMkLst>
          <pc:docMk/>
          <pc:sldMk cId="708254530" sldId="264"/>
        </pc:sldMkLst>
        <pc:spChg chg="add mod">
          <ac:chgData name="Pascalle Cup" userId="0ea304e4-fd88-43e4-aecf-62256dd202c8" providerId="ADAL" clId="{BDCEBCF3-5C09-4EDD-977B-F01B897C4847}" dt="2019-09-09T12:50:47.791" v="1428" actId="403"/>
          <ac:spMkLst>
            <pc:docMk/>
            <pc:sldMk cId="708254530" sldId="264"/>
            <ac:spMk id="3" creationId="{964A04A9-3CA6-4E8F-904B-D51FA5E6C1D7}"/>
          </ac:spMkLst>
        </pc:spChg>
        <pc:picChg chg="mod">
          <ac:chgData name="Pascalle Cup" userId="0ea304e4-fd88-43e4-aecf-62256dd202c8" providerId="ADAL" clId="{BDCEBCF3-5C09-4EDD-977B-F01B897C4847}" dt="2019-09-09T12:50:39.069" v="1426" actId="1076"/>
          <ac:picMkLst>
            <pc:docMk/>
            <pc:sldMk cId="708254530" sldId="264"/>
            <ac:picMk id="4" creationId="{00000000-0000-0000-0000-000000000000}"/>
          </ac:picMkLst>
        </pc:picChg>
      </pc:sldChg>
      <pc:sldChg chg="addSp modSp">
        <pc:chgData name="Pascalle Cup" userId="0ea304e4-fd88-43e4-aecf-62256dd202c8" providerId="ADAL" clId="{BDCEBCF3-5C09-4EDD-977B-F01B897C4847}" dt="2019-09-09T12:34:34.610" v="1254" actId="20577"/>
        <pc:sldMkLst>
          <pc:docMk/>
          <pc:sldMk cId="3850503291" sldId="268"/>
        </pc:sldMkLst>
        <pc:spChg chg="mod">
          <ac:chgData name="Pascalle Cup" userId="0ea304e4-fd88-43e4-aecf-62256dd202c8" providerId="ADAL" clId="{BDCEBCF3-5C09-4EDD-977B-F01B897C4847}" dt="2019-09-09T12:22:16.214" v="660" actId="1076"/>
          <ac:spMkLst>
            <pc:docMk/>
            <pc:sldMk cId="3850503291" sldId="268"/>
            <ac:spMk id="2" creationId="{00000000-0000-0000-0000-000000000000}"/>
          </ac:spMkLst>
        </pc:spChg>
        <pc:spChg chg="mod">
          <ac:chgData name="Pascalle Cup" userId="0ea304e4-fd88-43e4-aecf-62256dd202c8" providerId="ADAL" clId="{BDCEBCF3-5C09-4EDD-977B-F01B897C4847}" dt="2019-09-09T12:16:02.956" v="534" actId="5793"/>
          <ac:spMkLst>
            <pc:docMk/>
            <pc:sldMk cId="3850503291" sldId="268"/>
            <ac:spMk id="3" creationId="{00000000-0000-0000-0000-000000000000}"/>
          </ac:spMkLst>
        </pc:spChg>
        <pc:spChg chg="add mod">
          <ac:chgData name="Pascalle Cup" userId="0ea304e4-fd88-43e4-aecf-62256dd202c8" providerId="ADAL" clId="{BDCEBCF3-5C09-4EDD-977B-F01B897C4847}" dt="2019-09-09T12:34:34.610" v="1254" actId="20577"/>
          <ac:spMkLst>
            <pc:docMk/>
            <pc:sldMk cId="3850503291" sldId="268"/>
            <ac:spMk id="5" creationId="{797563B7-04ED-4599-B40C-B22903824F23}"/>
          </ac:spMkLst>
        </pc:spChg>
      </pc:sldChg>
      <pc:sldChg chg="modSp">
        <pc:chgData name="Pascalle Cup" userId="0ea304e4-fd88-43e4-aecf-62256dd202c8" providerId="ADAL" clId="{BDCEBCF3-5C09-4EDD-977B-F01B897C4847}" dt="2019-09-09T12:39:15.085" v="1307" actId="1076"/>
        <pc:sldMkLst>
          <pc:docMk/>
          <pc:sldMk cId="640855440" sldId="270"/>
        </pc:sldMkLst>
        <pc:spChg chg="mod">
          <ac:chgData name="Pascalle Cup" userId="0ea304e4-fd88-43e4-aecf-62256dd202c8" providerId="ADAL" clId="{BDCEBCF3-5C09-4EDD-977B-F01B897C4847}" dt="2019-09-09T12:39:15.085" v="1307" actId="1076"/>
          <ac:spMkLst>
            <pc:docMk/>
            <pc:sldMk cId="640855440" sldId="270"/>
            <ac:spMk id="2" creationId="{00000000-0000-0000-0000-000000000000}"/>
          </ac:spMkLst>
        </pc:spChg>
        <pc:spChg chg="mod">
          <ac:chgData name="Pascalle Cup" userId="0ea304e4-fd88-43e4-aecf-62256dd202c8" providerId="ADAL" clId="{BDCEBCF3-5C09-4EDD-977B-F01B897C4847}" dt="2019-09-09T12:39:12.499" v="1306" actId="1076"/>
          <ac:spMkLst>
            <pc:docMk/>
            <pc:sldMk cId="640855440" sldId="270"/>
            <ac:spMk id="3" creationId="{00000000-0000-0000-0000-000000000000}"/>
          </ac:spMkLst>
        </pc:spChg>
      </pc:sldChg>
      <pc:sldChg chg="modSp">
        <pc:chgData name="Pascalle Cup" userId="0ea304e4-fd88-43e4-aecf-62256dd202c8" providerId="ADAL" clId="{BDCEBCF3-5C09-4EDD-977B-F01B897C4847}" dt="2019-09-09T12:23:35.718" v="726" actId="1076"/>
        <pc:sldMkLst>
          <pc:docMk/>
          <pc:sldMk cId="3025033016" sldId="271"/>
        </pc:sldMkLst>
        <pc:spChg chg="mod">
          <ac:chgData name="Pascalle Cup" userId="0ea304e4-fd88-43e4-aecf-62256dd202c8" providerId="ADAL" clId="{BDCEBCF3-5C09-4EDD-977B-F01B897C4847}" dt="2019-09-09T12:23:35.718" v="726" actId="1076"/>
          <ac:spMkLst>
            <pc:docMk/>
            <pc:sldMk cId="3025033016" sldId="271"/>
            <ac:spMk id="2" creationId="{00000000-0000-0000-0000-000000000000}"/>
          </ac:spMkLst>
        </pc:spChg>
        <pc:spChg chg="mod">
          <ac:chgData name="Pascalle Cup" userId="0ea304e4-fd88-43e4-aecf-62256dd202c8" providerId="ADAL" clId="{BDCEBCF3-5C09-4EDD-977B-F01B897C4847}" dt="2019-09-09T12:22:36.468" v="663" actId="27636"/>
          <ac:spMkLst>
            <pc:docMk/>
            <pc:sldMk cId="3025033016" sldId="271"/>
            <ac:spMk id="3" creationId="{00000000-0000-0000-0000-000000000000}"/>
          </ac:spMkLst>
        </pc:spChg>
      </pc:sldChg>
      <pc:sldChg chg="addSp modSp addCm delCm">
        <pc:chgData name="Pascalle Cup" userId="0ea304e4-fd88-43e4-aecf-62256dd202c8" providerId="ADAL" clId="{BDCEBCF3-5C09-4EDD-977B-F01B897C4847}" dt="2019-09-10T12:59:16.497" v="1572" actId="20577"/>
        <pc:sldMkLst>
          <pc:docMk/>
          <pc:sldMk cId="399540358" sldId="272"/>
        </pc:sldMkLst>
        <pc:spChg chg="mod">
          <ac:chgData name="Pascalle Cup" userId="0ea304e4-fd88-43e4-aecf-62256dd202c8" providerId="ADAL" clId="{BDCEBCF3-5C09-4EDD-977B-F01B897C4847}" dt="2019-09-09T12:51:32.869" v="1462" actId="20577"/>
          <ac:spMkLst>
            <pc:docMk/>
            <pc:sldMk cId="399540358" sldId="272"/>
            <ac:spMk id="2" creationId="{00000000-0000-0000-0000-000000000000}"/>
          </ac:spMkLst>
        </pc:spChg>
        <pc:spChg chg="mod">
          <ac:chgData name="Pascalle Cup" userId="0ea304e4-fd88-43e4-aecf-62256dd202c8" providerId="ADAL" clId="{BDCEBCF3-5C09-4EDD-977B-F01B897C4847}" dt="2019-09-10T12:59:16.497" v="1572" actId="20577"/>
          <ac:spMkLst>
            <pc:docMk/>
            <pc:sldMk cId="399540358" sldId="272"/>
            <ac:spMk id="3" creationId="{00000000-0000-0000-0000-000000000000}"/>
          </ac:spMkLst>
        </pc:spChg>
        <pc:spChg chg="add mod">
          <ac:chgData name="Pascalle Cup" userId="0ea304e4-fd88-43e4-aecf-62256dd202c8" providerId="ADAL" clId="{BDCEBCF3-5C09-4EDD-977B-F01B897C4847}" dt="2019-09-09T12:30:59.143" v="1132" actId="1076"/>
          <ac:spMkLst>
            <pc:docMk/>
            <pc:sldMk cId="399540358" sldId="272"/>
            <ac:spMk id="4" creationId="{E85F2440-B603-4E61-8838-7CB522264EC0}"/>
          </ac:spMkLst>
        </pc:spChg>
      </pc:sldChg>
      <pc:sldChg chg="addSp delSp modSp del">
        <pc:chgData name="Pascalle Cup" userId="0ea304e4-fd88-43e4-aecf-62256dd202c8" providerId="ADAL" clId="{BDCEBCF3-5C09-4EDD-977B-F01B897C4847}" dt="2019-09-09T12:31:13.368" v="1136" actId="2696"/>
        <pc:sldMkLst>
          <pc:docMk/>
          <pc:sldMk cId="1459453695" sldId="273"/>
        </pc:sldMkLst>
        <pc:spChg chg="del">
          <ac:chgData name="Pascalle Cup" userId="0ea304e4-fd88-43e4-aecf-62256dd202c8" providerId="ADAL" clId="{BDCEBCF3-5C09-4EDD-977B-F01B897C4847}" dt="2019-09-09T12:25:48.494" v="796" actId="478"/>
          <ac:spMkLst>
            <pc:docMk/>
            <pc:sldMk cId="1459453695" sldId="273"/>
            <ac:spMk id="3" creationId="{00000000-0000-0000-0000-000000000000}"/>
          </ac:spMkLst>
        </pc:spChg>
        <pc:spChg chg="add mod">
          <ac:chgData name="Pascalle Cup" userId="0ea304e4-fd88-43e4-aecf-62256dd202c8" providerId="ADAL" clId="{BDCEBCF3-5C09-4EDD-977B-F01B897C4847}" dt="2019-09-09T12:25:48.494" v="796" actId="478"/>
          <ac:spMkLst>
            <pc:docMk/>
            <pc:sldMk cId="1459453695" sldId="273"/>
            <ac:spMk id="5" creationId="{02DC4EDF-B939-46DE-8B6B-7A3DC506DA38}"/>
          </ac:spMkLst>
        </pc:spChg>
      </pc:sldChg>
      <pc:sldChg chg="modSp">
        <pc:chgData name="Pascalle Cup" userId="0ea304e4-fd88-43e4-aecf-62256dd202c8" providerId="ADAL" clId="{BDCEBCF3-5C09-4EDD-977B-F01B897C4847}" dt="2019-09-09T12:23:04.310" v="725" actId="27636"/>
        <pc:sldMkLst>
          <pc:docMk/>
          <pc:sldMk cId="3422074487" sldId="275"/>
        </pc:sldMkLst>
        <pc:spChg chg="mod">
          <ac:chgData name="Pascalle Cup" userId="0ea304e4-fd88-43e4-aecf-62256dd202c8" providerId="ADAL" clId="{BDCEBCF3-5C09-4EDD-977B-F01B897C4847}" dt="2019-09-09T12:23:04.310" v="725" actId="27636"/>
          <ac:spMkLst>
            <pc:docMk/>
            <pc:sldMk cId="3422074487" sldId="275"/>
            <ac:spMk id="3" creationId="{00000000-0000-0000-0000-000000000000}"/>
          </ac:spMkLst>
        </pc:spChg>
      </pc:sldChg>
      <pc:sldChg chg="modSp">
        <pc:chgData name="Pascalle Cup" userId="0ea304e4-fd88-43e4-aecf-62256dd202c8" providerId="ADAL" clId="{BDCEBCF3-5C09-4EDD-977B-F01B897C4847}" dt="2019-09-09T11:54:09.993" v="0" actId="6549"/>
        <pc:sldMkLst>
          <pc:docMk/>
          <pc:sldMk cId="183520909" sldId="279"/>
        </pc:sldMkLst>
        <pc:spChg chg="mod">
          <ac:chgData name="Pascalle Cup" userId="0ea304e4-fd88-43e4-aecf-62256dd202c8" providerId="ADAL" clId="{BDCEBCF3-5C09-4EDD-977B-F01B897C4847}" dt="2019-09-09T11:54:09.993" v="0" actId="6549"/>
          <ac:spMkLst>
            <pc:docMk/>
            <pc:sldMk cId="183520909" sldId="279"/>
            <ac:spMk id="4" creationId="{00000000-0000-0000-0000-000000000000}"/>
          </ac:spMkLst>
        </pc:spChg>
      </pc:sldChg>
      <pc:sldChg chg="modSp ord">
        <pc:chgData name="Pascalle Cup" userId="0ea304e4-fd88-43e4-aecf-62256dd202c8" providerId="ADAL" clId="{BDCEBCF3-5C09-4EDD-977B-F01B897C4847}" dt="2019-09-09T12:51:51.669" v="1464"/>
        <pc:sldMkLst>
          <pc:docMk/>
          <pc:sldMk cId="3858200132" sldId="282"/>
        </pc:sldMkLst>
        <pc:spChg chg="mod">
          <ac:chgData name="Pascalle Cup" userId="0ea304e4-fd88-43e4-aecf-62256dd202c8" providerId="ADAL" clId="{BDCEBCF3-5C09-4EDD-977B-F01B897C4847}" dt="2019-09-09T12:14:52.534" v="512" actId="1076"/>
          <ac:spMkLst>
            <pc:docMk/>
            <pc:sldMk cId="3858200132" sldId="282"/>
            <ac:spMk id="2" creationId="{00000000-0000-0000-0000-000000000000}"/>
          </ac:spMkLst>
        </pc:spChg>
      </pc:sldChg>
      <pc:sldChg chg="modSp">
        <pc:chgData name="Pascalle Cup" userId="0ea304e4-fd88-43e4-aecf-62256dd202c8" providerId="ADAL" clId="{BDCEBCF3-5C09-4EDD-977B-F01B897C4847}" dt="2019-09-09T12:32:27.207" v="1148" actId="207"/>
        <pc:sldMkLst>
          <pc:docMk/>
          <pc:sldMk cId="4011366017" sldId="283"/>
        </pc:sldMkLst>
        <pc:spChg chg="mod">
          <ac:chgData name="Pascalle Cup" userId="0ea304e4-fd88-43e4-aecf-62256dd202c8" providerId="ADAL" clId="{BDCEBCF3-5C09-4EDD-977B-F01B897C4847}" dt="2019-09-09T12:32:27.207" v="1148" actId="207"/>
          <ac:spMkLst>
            <pc:docMk/>
            <pc:sldMk cId="4011366017" sldId="283"/>
            <ac:spMk id="2" creationId="{62273FEE-38E5-4D75-9422-3FBF6C9618DD}"/>
          </ac:spMkLst>
        </pc:spChg>
      </pc:sldChg>
      <pc:sldChg chg="addSp modSp add">
        <pc:chgData name="Pascalle Cup" userId="0ea304e4-fd88-43e4-aecf-62256dd202c8" providerId="ADAL" clId="{BDCEBCF3-5C09-4EDD-977B-F01B897C4847}" dt="2019-09-09T12:00:41.660" v="386" actId="20577"/>
        <pc:sldMkLst>
          <pc:docMk/>
          <pc:sldMk cId="209495860" sldId="284"/>
        </pc:sldMkLst>
        <pc:spChg chg="add mod">
          <ac:chgData name="Pascalle Cup" userId="0ea304e4-fd88-43e4-aecf-62256dd202c8" providerId="ADAL" clId="{BDCEBCF3-5C09-4EDD-977B-F01B897C4847}" dt="2019-09-09T12:00:41.660" v="386" actId="20577"/>
          <ac:spMkLst>
            <pc:docMk/>
            <pc:sldMk cId="209495860" sldId="284"/>
            <ac:spMk id="2" creationId="{A7CE604F-6F3C-4079-8DB4-7EA820AE29F5}"/>
          </ac:spMkLst>
        </pc:spChg>
        <pc:picChg chg="add mod">
          <ac:chgData name="Pascalle Cup" userId="0ea304e4-fd88-43e4-aecf-62256dd202c8" providerId="ADAL" clId="{BDCEBCF3-5C09-4EDD-977B-F01B897C4847}" dt="2019-09-09T11:59:53.844" v="317" actId="1076"/>
          <ac:picMkLst>
            <pc:docMk/>
            <pc:sldMk cId="209495860" sldId="284"/>
            <ac:picMk id="4" creationId="{4979F83F-6967-42DB-B4B3-99C0578B19B3}"/>
          </ac:picMkLst>
        </pc:picChg>
      </pc:sldChg>
      <pc:sldChg chg="addSp delSp modSp add del">
        <pc:chgData name="Pascalle Cup" userId="0ea304e4-fd88-43e4-aecf-62256dd202c8" providerId="ADAL" clId="{BDCEBCF3-5C09-4EDD-977B-F01B897C4847}" dt="2019-09-09T11:58:18.144" v="177" actId="2696"/>
        <pc:sldMkLst>
          <pc:docMk/>
          <pc:sldMk cId="797650837" sldId="284"/>
        </pc:sldMkLst>
        <pc:spChg chg="mod">
          <ac:chgData name="Pascalle Cup" userId="0ea304e4-fd88-43e4-aecf-62256dd202c8" providerId="ADAL" clId="{BDCEBCF3-5C09-4EDD-977B-F01B897C4847}" dt="2019-09-09T11:58:16.764" v="176" actId="27636"/>
          <ac:spMkLst>
            <pc:docMk/>
            <pc:sldMk cId="797650837" sldId="284"/>
            <ac:spMk id="2" creationId="{9B92222E-4103-4E66-9DF1-C65C150040A4}"/>
          </ac:spMkLst>
        </pc:spChg>
        <pc:spChg chg="del">
          <ac:chgData name="Pascalle Cup" userId="0ea304e4-fd88-43e4-aecf-62256dd202c8" providerId="ADAL" clId="{BDCEBCF3-5C09-4EDD-977B-F01B897C4847}" dt="2019-09-09T11:56:56.219" v="147"/>
          <ac:spMkLst>
            <pc:docMk/>
            <pc:sldMk cId="797650837" sldId="284"/>
            <ac:spMk id="3" creationId="{4C48AD1F-6A73-4D40-82EF-04AFC3A8D6D0}"/>
          </ac:spMkLst>
        </pc:spChg>
        <pc:spChg chg="add del mod">
          <ac:chgData name="Pascalle Cup" userId="0ea304e4-fd88-43e4-aecf-62256dd202c8" providerId="ADAL" clId="{BDCEBCF3-5C09-4EDD-977B-F01B897C4847}" dt="2019-09-09T11:57:24.193" v="151" actId="931"/>
          <ac:spMkLst>
            <pc:docMk/>
            <pc:sldMk cId="797650837" sldId="284"/>
            <ac:spMk id="7" creationId="{6C8E3A9F-B060-426F-84B4-07BDC858E810}"/>
          </ac:spMkLst>
        </pc:spChg>
        <pc:spChg chg="add del mod">
          <ac:chgData name="Pascalle Cup" userId="0ea304e4-fd88-43e4-aecf-62256dd202c8" providerId="ADAL" clId="{BDCEBCF3-5C09-4EDD-977B-F01B897C4847}" dt="2019-09-09T11:57:39.159" v="158" actId="931"/>
          <ac:spMkLst>
            <pc:docMk/>
            <pc:sldMk cId="797650837" sldId="284"/>
            <ac:spMk id="11" creationId="{273B13E5-8529-4244-8FB1-C1177708A228}"/>
          </ac:spMkLst>
        </pc:spChg>
        <pc:spChg chg="add del mod">
          <ac:chgData name="Pascalle Cup" userId="0ea304e4-fd88-43e4-aecf-62256dd202c8" providerId="ADAL" clId="{BDCEBCF3-5C09-4EDD-977B-F01B897C4847}" dt="2019-09-09T11:57:53.456" v="165" actId="931"/>
          <ac:spMkLst>
            <pc:docMk/>
            <pc:sldMk cId="797650837" sldId="284"/>
            <ac:spMk id="15" creationId="{CB3387E3-65C3-4F0C-9010-71CA43551FD7}"/>
          </ac:spMkLst>
        </pc:spChg>
        <pc:spChg chg="add del mod">
          <ac:chgData name="Pascalle Cup" userId="0ea304e4-fd88-43e4-aecf-62256dd202c8" providerId="ADAL" clId="{BDCEBCF3-5C09-4EDD-977B-F01B897C4847}" dt="2019-09-09T11:58:08.654" v="171" actId="931"/>
          <ac:spMkLst>
            <pc:docMk/>
            <pc:sldMk cId="797650837" sldId="284"/>
            <ac:spMk id="19" creationId="{96170C23-AC10-4FCF-9F1E-E34E64E2F42E}"/>
          </ac:spMkLst>
        </pc:spChg>
        <pc:spChg chg="add mod">
          <ac:chgData name="Pascalle Cup" userId="0ea304e4-fd88-43e4-aecf-62256dd202c8" providerId="ADAL" clId="{BDCEBCF3-5C09-4EDD-977B-F01B897C4847}" dt="2019-09-09T11:58:11.026" v="174" actId="478"/>
          <ac:spMkLst>
            <pc:docMk/>
            <pc:sldMk cId="797650837" sldId="284"/>
            <ac:spMk id="23" creationId="{D8D2D359-0F64-4F52-962E-4FFB3F96FD26}"/>
          </ac:spMkLst>
        </pc:spChg>
        <pc:picChg chg="add del mod">
          <ac:chgData name="Pascalle Cup" userId="0ea304e4-fd88-43e4-aecf-62256dd202c8" providerId="ADAL" clId="{BDCEBCF3-5C09-4EDD-977B-F01B897C4847}" dt="2019-09-09T11:57:20.117" v="150" actId="478"/>
          <ac:picMkLst>
            <pc:docMk/>
            <pc:sldMk cId="797650837" sldId="284"/>
            <ac:picMk id="5" creationId="{EA15D3F5-BCA6-4D27-A961-207DFD4931DC}"/>
          </ac:picMkLst>
        </pc:picChg>
        <pc:picChg chg="add del mod">
          <ac:chgData name="Pascalle Cup" userId="0ea304e4-fd88-43e4-aecf-62256dd202c8" providerId="ADAL" clId="{BDCEBCF3-5C09-4EDD-977B-F01B897C4847}" dt="2019-09-09T11:57:33.016" v="157" actId="478"/>
          <ac:picMkLst>
            <pc:docMk/>
            <pc:sldMk cId="797650837" sldId="284"/>
            <ac:picMk id="9" creationId="{92972D03-1801-41FE-866B-328ED8128691}"/>
          </ac:picMkLst>
        </pc:picChg>
        <pc:picChg chg="add del mod">
          <ac:chgData name="Pascalle Cup" userId="0ea304e4-fd88-43e4-aecf-62256dd202c8" providerId="ADAL" clId="{BDCEBCF3-5C09-4EDD-977B-F01B897C4847}" dt="2019-09-09T11:57:43.541" v="162" actId="478"/>
          <ac:picMkLst>
            <pc:docMk/>
            <pc:sldMk cId="797650837" sldId="284"/>
            <ac:picMk id="13" creationId="{CBAE384F-CE63-453E-8EFC-3ACB40F54823}"/>
          </ac:picMkLst>
        </pc:picChg>
        <pc:picChg chg="add del mod">
          <ac:chgData name="Pascalle Cup" userId="0ea304e4-fd88-43e4-aecf-62256dd202c8" providerId="ADAL" clId="{BDCEBCF3-5C09-4EDD-977B-F01B897C4847}" dt="2019-09-09T11:57:58.853" v="168" actId="478"/>
          <ac:picMkLst>
            <pc:docMk/>
            <pc:sldMk cId="797650837" sldId="284"/>
            <ac:picMk id="17" creationId="{168CF8F0-A023-419A-8B86-9A719AEA96D5}"/>
          </ac:picMkLst>
        </pc:picChg>
        <pc:picChg chg="add del mod">
          <ac:chgData name="Pascalle Cup" userId="0ea304e4-fd88-43e4-aecf-62256dd202c8" providerId="ADAL" clId="{BDCEBCF3-5C09-4EDD-977B-F01B897C4847}" dt="2019-09-09T11:58:11.026" v="174" actId="478"/>
          <ac:picMkLst>
            <pc:docMk/>
            <pc:sldMk cId="797650837" sldId="284"/>
            <ac:picMk id="21" creationId="{5AAB1E74-58B5-4337-A3A7-66ABCE438B3D}"/>
          </ac:picMkLst>
        </pc:picChg>
      </pc:sldChg>
      <pc:sldChg chg="add del">
        <pc:chgData name="Pascalle Cup" userId="0ea304e4-fd88-43e4-aecf-62256dd202c8" providerId="ADAL" clId="{BDCEBCF3-5C09-4EDD-977B-F01B897C4847}" dt="2019-09-09T11:55:19.666" v="2"/>
        <pc:sldMkLst>
          <pc:docMk/>
          <pc:sldMk cId="2558104920" sldId="284"/>
        </pc:sldMkLst>
      </pc:sldChg>
      <pc:sldChg chg="addSp delSp modSp add ord">
        <pc:chgData name="Pascalle Cup" userId="0ea304e4-fd88-43e4-aecf-62256dd202c8" providerId="ADAL" clId="{BDCEBCF3-5C09-4EDD-977B-F01B897C4847}" dt="2019-09-09T12:45:19.787" v="1340" actId="1076"/>
        <pc:sldMkLst>
          <pc:docMk/>
          <pc:sldMk cId="891410767" sldId="285"/>
        </pc:sldMkLst>
        <pc:spChg chg="add del mod">
          <ac:chgData name="Pascalle Cup" userId="0ea304e4-fd88-43e4-aecf-62256dd202c8" providerId="ADAL" clId="{BDCEBCF3-5C09-4EDD-977B-F01B897C4847}" dt="2019-09-09T12:17:24.510" v="545" actId="478"/>
          <ac:spMkLst>
            <pc:docMk/>
            <pc:sldMk cId="891410767" sldId="285"/>
            <ac:spMk id="2" creationId="{EAFD2A86-619E-4E41-8EB4-1042A098D688}"/>
          </ac:spMkLst>
        </pc:spChg>
        <pc:spChg chg="add del mod">
          <ac:chgData name="Pascalle Cup" userId="0ea304e4-fd88-43e4-aecf-62256dd202c8" providerId="ADAL" clId="{BDCEBCF3-5C09-4EDD-977B-F01B897C4847}" dt="2019-09-09T12:20:37.851" v="591" actId="478"/>
          <ac:spMkLst>
            <pc:docMk/>
            <pc:sldMk cId="891410767" sldId="285"/>
            <ac:spMk id="3" creationId="{3BE21727-8236-417C-8B70-3DCDCA1FD613}"/>
          </ac:spMkLst>
        </pc:spChg>
        <pc:spChg chg="add mod">
          <ac:chgData name="Pascalle Cup" userId="0ea304e4-fd88-43e4-aecf-62256dd202c8" providerId="ADAL" clId="{BDCEBCF3-5C09-4EDD-977B-F01B897C4847}" dt="2019-09-09T12:42:53.350" v="1308" actId="20577"/>
          <ac:spMkLst>
            <pc:docMk/>
            <pc:sldMk cId="891410767" sldId="285"/>
            <ac:spMk id="4" creationId="{C6011FE2-148C-4083-8A98-83B5349BC931}"/>
          </ac:spMkLst>
        </pc:spChg>
        <pc:spChg chg="add del mod">
          <ac:chgData name="Pascalle Cup" userId="0ea304e4-fd88-43e4-aecf-62256dd202c8" providerId="ADAL" clId="{BDCEBCF3-5C09-4EDD-977B-F01B897C4847}" dt="2019-09-09T12:44:11.707" v="1324"/>
          <ac:spMkLst>
            <pc:docMk/>
            <pc:sldMk cId="891410767" sldId="285"/>
            <ac:spMk id="5" creationId="{884EDEAB-70D7-4085-8F95-4BE4FA8295B4}"/>
          </ac:spMkLst>
        </pc:spChg>
        <pc:picChg chg="add mod">
          <ac:chgData name="Pascalle Cup" userId="0ea304e4-fd88-43e4-aecf-62256dd202c8" providerId="ADAL" clId="{BDCEBCF3-5C09-4EDD-977B-F01B897C4847}" dt="2019-09-09T12:45:19.787" v="1340" actId="1076"/>
          <ac:picMkLst>
            <pc:docMk/>
            <pc:sldMk cId="891410767" sldId="285"/>
            <ac:picMk id="1026" creationId="{BEC4350F-5856-4DC4-BAF2-5E69CF22C3AB}"/>
          </ac:picMkLst>
        </pc:picChg>
      </pc:sldChg>
      <pc:sldChg chg="addSp delSp modSp add del">
        <pc:chgData name="Pascalle Cup" userId="0ea304e4-fd88-43e4-aecf-62256dd202c8" providerId="ADAL" clId="{BDCEBCF3-5C09-4EDD-977B-F01B897C4847}" dt="2019-09-09T12:31:38.186" v="1143" actId="2696"/>
        <pc:sldMkLst>
          <pc:docMk/>
          <pc:sldMk cId="1071121116" sldId="286"/>
        </pc:sldMkLst>
        <pc:spChg chg="del">
          <ac:chgData name="Pascalle Cup" userId="0ea304e4-fd88-43e4-aecf-62256dd202c8" providerId="ADAL" clId="{BDCEBCF3-5C09-4EDD-977B-F01B897C4847}" dt="2019-09-09T12:31:31.076" v="1138" actId="931"/>
          <ac:spMkLst>
            <pc:docMk/>
            <pc:sldMk cId="1071121116" sldId="286"/>
            <ac:spMk id="3" creationId="{FB8475D9-57E3-4B42-BB6B-F99A130F893B}"/>
          </ac:spMkLst>
        </pc:spChg>
        <pc:spChg chg="add mod">
          <ac:chgData name="Pascalle Cup" userId="0ea304e4-fd88-43e4-aecf-62256dd202c8" providerId="ADAL" clId="{BDCEBCF3-5C09-4EDD-977B-F01B897C4847}" dt="2019-09-09T12:31:36.044" v="1142" actId="478"/>
          <ac:spMkLst>
            <pc:docMk/>
            <pc:sldMk cId="1071121116" sldId="286"/>
            <ac:spMk id="8" creationId="{FB996CAE-3DFB-4A55-8450-BA25D3D8625E}"/>
          </ac:spMkLst>
        </pc:spChg>
        <pc:picChg chg="add del mod">
          <ac:chgData name="Pascalle Cup" userId="0ea304e4-fd88-43e4-aecf-62256dd202c8" providerId="ADAL" clId="{BDCEBCF3-5C09-4EDD-977B-F01B897C4847}" dt="2019-09-09T12:31:36.044" v="1142" actId="478"/>
          <ac:picMkLst>
            <pc:docMk/>
            <pc:sldMk cId="1071121116" sldId="286"/>
            <ac:picMk id="6" creationId="{B9A79BE2-C358-4A6A-936C-BC5BEDDC0CE0}"/>
          </ac:picMkLst>
        </pc:picChg>
      </pc:sldChg>
      <pc:sldChg chg="addSp modSp add">
        <pc:chgData name="Pascalle Cup" userId="0ea304e4-fd88-43e4-aecf-62256dd202c8" providerId="ADAL" clId="{BDCEBCF3-5C09-4EDD-977B-F01B897C4847}" dt="2019-09-09T12:31:49.951" v="1147" actId="962"/>
        <pc:sldMkLst>
          <pc:docMk/>
          <pc:sldMk cId="3913499520" sldId="286"/>
        </pc:sldMkLst>
        <pc:picChg chg="add mod">
          <ac:chgData name="Pascalle Cup" userId="0ea304e4-fd88-43e4-aecf-62256dd202c8" providerId="ADAL" clId="{BDCEBCF3-5C09-4EDD-977B-F01B897C4847}" dt="2019-09-09T12:31:49.951" v="1147" actId="962"/>
          <ac:picMkLst>
            <pc:docMk/>
            <pc:sldMk cId="3913499520" sldId="286"/>
            <ac:picMk id="3" creationId="{7E70F8B1-63F6-46FE-ABA9-0DDE292CFA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8665-2898-4160-A192-D82586104FC2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EB73-5CA0-4C3E-B907-5A91F94D72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27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76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Herhalen van vorige les. Wat weten de leerlingen nog?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7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2D2CF-A01B-4515-8B40-3DC342582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84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Werken aan leefbaarheid doe je samen: bewoners – overheid – maatschappelijke organisaties/bedrijfsleven. Maar hoe gaat dat in de praktijk? Waar lopen al die goedwillende professionals en bewoners tegenaan? Wat verwachten ze eigenlijk van elkaar? En wat hebben ze zelf te bieden?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0E123-304E-4DEC-A582-7D273314603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99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27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2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4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17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58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60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03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51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66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451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69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8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1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8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9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efbaarometer.nl/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leefbarometer.nl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://www.buurtmonitor.nl/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4497" y="1578314"/>
            <a:ext cx="6484536" cy="937637"/>
          </a:xfrm>
        </p:spPr>
        <p:txBody>
          <a:bodyPr/>
          <a:lstStyle/>
          <a:p>
            <a:r>
              <a:rPr lang="nl-NL" sz="3600" dirty="0" err="1"/>
              <a:t>Stad&amp;Wijk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3965" y="2715316"/>
            <a:ext cx="7037196" cy="1752600"/>
          </a:xfrm>
        </p:spPr>
        <p:txBody>
          <a:bodyPr>
            <a:normAutofit/>
          </a:bodyPr>
          <a:lstStyle/>
          <a:p>
            <a:r>
              <a:rPr lang="nl-NL" sz="2400" dirty="0"/>
              <a:t>Jaar 1 – Periode 1</a:t>
            </a:r>
          </a:p>
          <a:p>
            <a:r>
              <a:rPr lang="nl-NL" sz="2400" dirty="0"/>
              <a:t>Les 2 &amp;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1ECE39-949C-44A5-863D-0888A38CF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52" y="1578314"/>
            <a:ext cx="3420152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3408" y="851338"/>
            <a:ext cx="8860565" cy="648072"/>
          </a:xfrm>
        </p:spPr>
        <p:txBody>
          <a:bodyPr/>
          <a:lstStyle/>
          <a:p>
            <a:r>
              <a:rPr lang="nl-NL" dirty="0"/>
              <a:t>Ter info: </a:t>
            </a:r>
            <a:br>
              <a:rPr lang="nl-NL" dirty="0"/>
            </a:br>
            <a:r>
              <a:rPr lang="nl-NL" dirty="0" err="1"/>
              <a:t>Leefbaarometer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3408" y="1780078"/>
            <a:ext cx="8846773" cy="422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http://www.leefbaarometer.nl/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Leefbaarometer</a:t>
            </a:r>
            <a:r>
              <a:rPr lang="nl-NL" dirty="0"/>
              <a:t> geeft online informatie over de leefbaarheid in alle buurten en wijken. Het geeft de situatie in de wijk weer, maar ook ontwikkelingen en achtergronden van de buurt.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Ga naar de website en kijk of je informatie kan vinden over jouw wijk of buurt. </a:t>
            </a:r>
          </a:p>
        </p:txBody>
      </p:sp>
    </p:spTree>
    <p:extLst>
      <p:ext uri="{BB962C8B-B14F-4D97-AF65-F5344CB8AC3E}">
        <p14:creationId xmlns:p14="http://schemas.microsoft.com/office/powerpoint/2010/main" val="385820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011FE2-148C-4083-8A98-83B5349BC931}"/>
              </a:ext>
            </a:extLst>
          </p:cNvPr>
          <p:cNvSpPr txBox="1">
            <a:spLocks/>
          </p:cNvSpPr>
          <p:nvPr/>
        </p:nvSpPr>
        <p:spPr>
          <a:xfrm>
            <a:off x="1832005" y="1357588"/>
            <a:ext cx="8860565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accent6"/>
                </a:solidFill>
              </a:rPr>
              <a:t>Leerarrangement: stap 2</a:t>
            </a:r>
          </a:p>
          <a:p>
            <a:pPr algn="l"/>
            <a:r>
              <a:rPr lang="nl-NL" sz="2800" b="1" dirty="0">
                <a:solidFill>
                  <a:schemeClr val="accent6"/>
                </a:solidFill>
              </a:rPr>
              <a:t>Onderdeel G: </a:t>
            </a:r>
          </a:p>
          <a:p>
            <a:pPr algn="l"/>
            <a:r>
              <a:rPr lang="nl-NL" sz="2800" b="1" dirty="0">
                <a:solidFill>
                  <a:schemeClr val="accent6"/>
                </a:solidFill>
              </a:rPr>
              <a:t>de SWOT analyse </a:t>
            </a:r>
          </a:p>
        </p:txBody>
      </p:sp>
      <p:pic>
        <p:nvPicPr>
          <p:cNvPr id="1026" name="Picture 2" descr="Afbeeldingsresultaat voor swot">
            <a:extLst>
              <a:ext uri="{FF2B5EF4-FFF2-40B4-BE49-F238E27FC236}">
                <a16:creationId xmlns:a16="http://schemas.microsoft.com/office/drawing/2014/main" id="{BEC4350F-5856-4DC4-BAF2-5E69CF22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0" y="1123908"/>
            <a:ext cx="6302569" cy="49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1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sz="4000" b="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endParaRPr lang="nl-NL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82916" y="304056"/>
            <a:ext cx="5338936" cy="125273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nl-NL" sz="6000" dirty="0"/>
              <a:t>SWOT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A62E088-A4E9-488E-A0E3-E1529D2BC135}"/>
              </a:ext>
            </a:extLst>
          </p:cNvPr>
          <p:cNvSpPr/>
          <p:nvPr/>
        </p:nvSpPr>
        <p:spPr>
          <a:xfrm>
            <a:off x="2072640" y="1556792"/>
            <a:ext cx="89529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>
                <a:solidFill>
                  <a:prstClr val="black"/>
                </a:solidFill>
              </a:rPr>
              <a:t>Strenghts</a:t>
            </a:r>
            <a:r>
              <a:rPr lang="nl-NL" sz="2000" dirty="0">
                <a:solidFill>
                  <a:prstClr val="black"/>
                </a:solidFill>
              </a:rPr>
              <a:t> De sterke punten van de leefbaarheid van de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Weaknesses</a:t>
            </a:r>
            <a:r>
              <a:rPr lang="nl-NL" sz="2000" dirty="0">
                <a:solidFill>
                  <a:prstClr val="black"/>
                </a:solidFill>
              </a:rPr>
              <a:t> De zwakke punten van de leefbaarheid van de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Opportunities</a:t>
            </a:r>
            <a:r>
              <a:rPr lang="nl-NL" sz="2000" dirty="0">
                <a:solidFill>
                  <a:prstClr val="black"/>
                </a:solidFill>
              </a:rPr>
              <a:t> De kansen voor de leefbaarheid van de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Threats</a:t>
            </a:r>
            <a:r>
              <a:rPr lang="nl-NL" sz="2000" dirty="0">
                <a:solidFill>
                  <a:prstClr val="black"/>
                </a:solidFill>
              </a:rPr>
              <a:t> De bedreigingen voor de leefbaarheid van de wijk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088309-87B2-43DE-AECB-1A7B2A16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40" y="3429000"/>
            <a:ext cx="3037840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SWOT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71" y="1061494"/>
            <a:ext cx="7587369" cy="38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964A04A9-3CA6-4E8F-904B-D51FA5E6C1D7}"/>
              </a:ext>
            </a:extLst>
          </p:cNvPr>
          <p:cNvSpPr/>
          <p:nvPr/>
        </p:nvSpPr>
        <p:spPr>
          <a:xfrm rot="1378692">
            <a:off x="9015783" y="3732471"/>
            <a:ext cx="3114993" cy="293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Begin alvast aan de SWOT van je eigen wijk! </a:t>
            </a:r>
          </a:p>
        </p:txBody>
      </p:sp>
    </p:spTree>
    <p:extLst>
      <p:ext uri="{BB962C8B-B14F-4D97-AF65-F5344CB8AC3E}">
        <p14:creationId xmlns:p14="http://schemas.microsoft.com/office/powerpoint/2010/main" val="70825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6249" y="1328024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Stap 3: onderdeel d:</a:t>
            </a:r>
            <a:br>
              <a:rPr lang="nl-NL" dirty="0">
                <a:solidFill>
                  <a:srgbClr val="7030A0"/>
                </a:solidFill>
              </a:rPr>
            </a:br>
            <a:r>
              <a:rPr lang="nl-NL" dirty="0">
                <a:solidFill>
                  <a:srgbClr val="7030A0"/>
                </a:solidFill>
              </a:rPr>
              <a:t>Een wijkschouw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6249" y="2329068"/>
            <a:ext cx="9183104" cy="1956350"/>
          </a:xfrm>
        </p:spPr>
        <p:txBody>
          <a:bodyPr/>
          <a:lstStyle/>
          <a:p>
            <a:r>
              <a:rPr lang="nl-NL" dirty="0"/>
              <a:t>Wat is een wijkschouw? </a:t>
            </a:r>
          </a:p>
          <a:p>
            <a:r>
              <a:rPr lang="nl-NL" dirty="0"/>
              <a:t>Wat kan je met een wijkschouw? </a:t>
            </a:r>
          </a:p>
          <a:p>
            <a:r>
              <a:rPr lang="nl-NL" dirty="0"/>
              <a:t>Wat is er belangrijk bij het doen van een wijkschouw?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22" y="3894083"/>
            <a:ext cx="3408531" cy="21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634107"/>
            <a:ext cx="8860565" cy="648072"/>
          </a:xfrm>
        </p:spPr>
        <p:txBody>
          <a:bodyPr/>
          <a:lstStyle/>
          <a:p>
            <a:r>
              <a:rPr lang="nl-NL" dirty="0"/>
              <a:t>Het schouwboekje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3408" y="1543594"/>
            <a:ext cx="8846773" cy="4147758"/>
          </a:xfrm>
        </p:spPr>
        <p:txBody>
          <a:bodyPr>
            <a:normAutofit/>
          </a:bodyPr>
          <a:lstStyle/>
          <a:p>
            <a:r>
              <a:rPr lang="nl-NL" dirty="0"/>
              <a:t>Om objectief te blijven zijn er maatstaven ontwikkeld</a:t>
            </a:r>
          </a:p>
          <a:p>
            <a:r>
              <a:rPr lang="nl-NL" dirty="0"/>
              <a:t>Gemeenten gebruiken maatstaven om onderhoud van wijken te plannen </a:t>
            </a:r>
          </a:p>
          <a:p>
            <a:r>
              <a:rPr lang="nl-NL" dirty="0"/>
              <a:t>Er wordt naar vaste punten gekeken</a:t>
            </a:r>
          </a:p>
          <a:p>
            <a:r>
              <a:rPr lang="nl-NL" dirty="0"/>
              <a:t>Wij gaan aan de slag met het ‘Schouwboekje’; iedereen krijgt 1 geprint exemplaar. </a:t>
            </a:r>
          </a:p>
          <a:p>
            <a:r>
              <a:rPr lang="nl-NL" dirty="0"/>
              <a:t>Kwijt? Het schouwboekje is vanaf vanavond op Wiki te vinden. </a:t>
            </a:r>
          </a:p>
        </p:txBody>
      </p:sp>
    </p:spTree>
    <p:extLst>
      <p:ext uri="{BB962C8B-B14F-4D97-AF65-F5344CB8AC3E}">
        <p14:creationId xmlns:p14="http://schemas.microsoft.com/office/powerpoint/2010/main" val="302503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522" y="870052"/>
            <a:ext cx="8860565" cy="648072"/>
          </a:xfrm>
        </p:spPr>
        <p:txBody>
          <a:bodyPr/>
          <a:lstStyle/>
          <a:p>
            <a:r>
              <a:rPr lang="nl-NL" dirty="0"/>
              <a:t>Stap 4: na deze les thuis aan de slag: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0314" y="1198372"/>
            <a:ext cx="8846773" cy="5915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Wijkschouw: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kader je wijk goed af en kies 10 punten in je wijk voor je schouw. Markeer deze op je </a:t>
            </a:r>
            <a:r>
              <a:rPr lang="nl-NL" sz="2000">
                <a:sym typeface="Wingdings" panose="05000000000000000000" pitchFamily="2" charset="2"/>
              </a:rPr>
              <a:t>kaart. </a:t>
            </a:r>
          </a:p>
          <a:p>
            <a:pPr marL="0" indent="0">
              <a:buNone/>
            </a:pPr>
            <a:r>
              <a:rPr lang="nl-NL" sz="2000">
                <a:sym typeface="Wingdings" panose="05000000000000000000" pitchFamily="2" charset="2"/>
              </a:rPr>
              <a:t>Ga </a:t>
            </a:r>
            <a:r>
              <a:rPr lang="nl-NL" sz="2000" dirty="0">
                <a:sym typeface="Wingdings" panose="05000000000000000000" pitchFamily="2" charset="2"/>
              </a:rPr>
              <a:t>met het boekje op pad en maak in totaal minimaal 13 foto’s van zaken die opvallen. Geef ook aan waar de foto’s gemaakt zijn in de overzichtskaart. 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accent3"/>
                </a:solidFill>
                <a:sym typeface="Wingdings" panose="05000000000000000000" pitchFamily="2" charset="2"/>
              </a:rPr>
              <a:t>Onderdelen uit het Leerarrangement verder afmaken: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a. Een beschrijving van je wijk.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B. Een overzichtskaart van de wijk.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C. Belangrijke ontwikkelingen in de wijk/buurt. 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accent6"/>
                </a:solidFill>
                <a:sym typeface="Wingdings" panose="05000000000000000000" pitchFamily="2" charset="2"/>
              </a:rPr>
              <a:t>Maak de SWOT over je wijk.</a:t>
            </a:r>
          </a:p>
          <a:p>
            <a:pPr marL="0" indent="0">
              <a:buNone/>
            </a:pPr>
            <a:endParaRPr lang="nl-NL" sz="24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85F2440-B603-4E61-8838-7CB522264EC0}"/>
              </a:ext>
            </a:extLst>
          </p:cNvPr>
          <p:cNvSpPr/>
          <p:nvPr/>
        </p:nvSpPr>
        <p:spPr>
          <a:xfrm rot="435675">
            <a:off x="7654941" y="3780663"/>
            <a:ext cx="4192397" cy="264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volgende week tijd voor: </a:t>
            </a:r>
          </a:p>
          <a:p>
            <a:pPr algn="ctr"/>
            <a:r>
              <a:rPr lang="nl-NL" dirty="0"/>
              <a:t>- Geef je conclusies bij de foto’s</a:t>
            </a:r>
          </a:p>
          <a:p>
            <a:pPr algn="ctr"/>
            <a:r>
              <a:rPr lang="nl-NL" dirty="0"/>
              <a:t>- Lijst van maatregelen om je wijk te verbeteren</a:t>
            </a:r>
          </a:p>
        </p:txBody>
      </p:sp>
    </p:spTree>
    <p:extLst>
      <p:ext uri="{BB962C8B-B14F-4D97-AF65-F5344CB8AC3E}">
        <p14:creationId xmlns:p14="http://schemas.microsoft.com/office/powerpoint/2010/main" val="39954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flesdop&#10;&#10;Automatisch gegenereerde beschrijving">
            <a:extLst>
              <a:ext uri="{FF2B5EF4-FFF2-40B4-BE49-F238E27FC236}">
                <a16:creationId xmlns:a16="http://schemas.microsoft.com/office/drawing/2014/main" id="{7E70F8B1-63F6-46FE-ABA9-0DDE292C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36" y="0"/>
            <a:ext cx="687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8020" y="1146572"/>
            <a:ext cx="8860565" cy="648072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08020" y="2108141"/>
            <a:ext cx="8846773" cy="2641717"/>
          </a:xfrm>
        </p:spPr>
        <p:txBody>
          <a:bodyPr>
            <a:normAutofit/>
          </a:bodyPr>
          <a:lstStyle/>
          <a:p>
            <a:r>
              <a:rPr lang="nl-NL" dirty="0"/>
              <a:t>Stukje van week 1 afmaken over leefbaarheid</a:t>
            </a:r>
          </a:p>
          <a:p>
            <a:r>
              <a:rPr lang="nl-NL" dirty="0"/>
              <a:t>Introductie leerarrangement </a:t>
            </a:r>
          </a:p>
          <a:p>
            <a:r>
              <a:rPr lang="nl-NL" dirty="0"/>
              <a:t>Aan de slag met aantal opdrachten </a:t>
            </a:r>
          </a:p>
          <a:p>
            <a:r>
              <a:rPr lang="nl-NL" dirty="0"/>
              <a:t>Introductie over de Wijkschouw </a:t>
            </a:r>
          </a:p>
          <a:p>
            <a:r>
              <a:rPr lang="nl-NL" dirty="0"/>
              <a:t>Opdracht Wijkschouw uitleggen en voorbereiden!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07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leefbaarheid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3408" y="1319843"/>
            <a:ext cx="7535621" cy="274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Wat was leefbaarheid ook alweer?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Leefbaarheid bestaat uit een meetbare, objectieve kant en een subjectieve: wat voor de ene bewoner een leefbaar dorp of leefbare wijk is, hoeft dat voor een ander niet te zijn (het PON).</a:t>
            </a:r>
            <a:endParaRPr lang="nl-NL" sz="2400" i="1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86" y="3899139"/>
            <a:ext cx="3420172" cy="22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Leefbaarheid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639616" y="1196752"/>
            <a:ext cx="9247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zijn leefbare wijken?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Leefbare wijken of leefbaarheid heeft te maken met de directe woon- en leefomgeving van bewoners. In een leefbare buurt willen mensen graag wonen; zij voelen zich er thuis. Er zijn goede voorzieningen; kinderen spelen veilig buiten; het is er schoon, groen en veilig, ook 's avonds.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Fysieke leefbaarheid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Fysieke leefbaarheid gaat om de tastbare zaken in een buurt, zoals de bestrating, het groen, bankjes, speelvoorzieningen, woningen en de openbare verlichting.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Sociale leefbaarheid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Sociale leefbaarheid is moeilijker grijpbaar. Het gaat hier om sociale samenhang, betrokkenheid, eigen verantwoordelijkheid, bevolkingssamenstelling en zelfredzaamheid van bewoners. </a:t>
            </a:r>
          </a:p>
        </p:txBody>
      </p:sp>
    </p:spTree>
    <p:extLst>
      <p:ext uri="{BB962C8B-B14F-4D97-AF65-F5344CB8AC3E}">
        <p14:creationId xmlns:p14="http://schemas.microsoft.com/office/powerpoint/2010/main" val="18352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84" y="0"/>
            <a:ext cx="845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1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7CE604F-6F3C-4079-8DB4-7EA820AE29F5}"/>
              </a:ext>
            </a:extLst>
          </p:cNvPr>
          <p:cNvSpPr/>
          <p:nvPr/>
        </p:nvSpPr>
        <p:spPr>
          <a:xfrm>
            <a:off x="1028281" y="1216745"/>
            <a:ext cx="10145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Vorige week heb je een aantal dingen opgeschreven over de wijk waarin je woont; zie de grote kaart! </a:t>
            </a:r>
          </a:p>
          <a:p>
            <a:r>
              <a:rPr lang="nl-NL" sz="2400" dirty="0"/>
              <a:t>Nu je weet wat fysieke en sociale leefbaarheid is: hoe kijk je dan aan tegen je beschrijving? Wat is OK, wat is perfect en wat zou er beter kunnen?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 descr="Afbeelding met illustratie&#10;&#10;Automatisch gegenereerde beschrijving">
            <a:extLst>
              <a:ext uri="{FF2B5EF4-FFF2-40B4-BE49-F238E27FC236}">
                <a16:creationId xmlns:a16="http://schemas.microsoft.com/office/drawing/2014/main" id="{4979F83F-6967-42DB-B4B3-99C0578B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80" y="3243593"/>
            <a:ext cx="6977433" cy="25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47716" y="171921"/>
            <a:ext cx="7894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1920_SW_1 Wijk in Beeld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Iedereen wil een leefbare woonomgeving, wat betekent dat in jouw wijk?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38195" y="936769"/>
            <a:ext cx="4341432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wijkschouw maken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SWOT-analyse van een wijk maken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Kenmerken van een wijk analyseren en verbetervoorstellen doen om de leefbaarheid te vergroten.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195" y="2003848"/>
            <a:ext cx="4341433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waarin je de kwaliteit en de leefbaarheid je eigen wijk in beeld brengt, met daarin: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beschrijving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overzichtskaart van de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Belangrijke ontwikkelingen in de wijk/buurt.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13 foto’s van onderdelen uit de wijkschouw.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je conclusies (kwaliteitsniveau + toelichting) bij de foto’s.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aan waar de foto’s gemaakt zijn in de overzichtskaart.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SWOT-analyse van de sociale en fysieke kenmerken van jouw wijk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Lijst van maatregelen om je wijk te verbeteren.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38195" y="4340504"/>
            <a:ext cx="4341432" cy="195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Leerpad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	         	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kaart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wijkschouw in je wijk. Neem de kaart, camera en het schouwboekje mee.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Zoek ten minste 10 plekken die je gaat beoordelen. Geef deze plekken aan op je kaart.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SWOT-analyse van de sociale en de fysieke kenmerken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lijst van maatregelen die de leefbaarheid in jouw wijk zouden vergroten. Geef aan welke organisaties verantwoordelijk zijn voor de maatregelen.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143231" y="3925569"/>
            <a:ext cx="3448264" cy="132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Bronnen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  <a:hlinkClick r:id="rId3"/>
              </a:rPr>
              <a:t>www.leefbarometer.nl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6" charset="-128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  <a:hlinkClick r:id="rId4"/>
              </a:rPr>
              <a:t>http://www.buurtmonitor.nl/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6" charset="-128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Zoektermen: kwaliteitscatalogus, wijkschouw, fysieke en sociale kwaliteit, draagvlak, leefbaarheid, wijkmanagement, kwaliteit van de leefomgeving, woonomgeving.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43232" y="2793142"/>
            <a:ext cx="3448263" cy="921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Bijeenkomsten &amp; Tijd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Les over de SWOT-analyse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Les over de leefbaarheid van een wijk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bent in totaal ongeveer 10 uur bezig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143232" y="915544"/>
            <a:ext cx="3448264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VAL en samenwerken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Plaats je product op het leerplatform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feedback aan minimaal 3 medestudenten.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Verbeter je product (gebruik ontvangen feedback).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mag, max 2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personen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Verplaats je 2</a:t>
            </a:r>
            <a:r>
              <a:rPr kumimoji="0" lang="nl-NL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versie naar het leerplatform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Deadline versie 1: </a:t>
            </a: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23 september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Deadline versie 2: </a:t>
            </a: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30 september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1664633" y="936769"/>
            <a:ext cx="299335" cy="4124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633" y="2003848"/>
            <a:ext cx="263290" cy="3213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385" y="4255866"/>
            <a:ext cx="266283" cy="4163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194" y="949276"/>
            <a:ext cx="385812" cy="26305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9781" y="4034540"/>
            <a:ext cx="299225" cy="2907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769781" y="2793142"/>
            <a:ext cx="269390" cy="260485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547716" y="6338607"/>
            <a:ext cx="410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Wanneer is een wijk leefbaar?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9265" y="5119942"/>
            <a:ext cx="2572735" cy="15607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231" y="5400895"/>
            <a:ext cx="178628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62273FEE-38E5-4D75-9422-3FBF6C96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25" y="1538000"/>
            <a:ext cx="8221173" cy="3293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waarin je de kwaliteit en de leefbaarheid je eigen wijk in beeld brengt, met daarin: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A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beschrijving van je wijk.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B. Een overzichtskaart van de wijk.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C. Belangrijke ontwikkelingen in de wijk/buurt.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D.13 foto’s van onderdelen uit de wijkschouw.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E. Geef je conclusies (kwaliteitsniveau + toelichting) bij de foto’s.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F.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aan waar de foto’s gemaakt zijn in de overzichtskaart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160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G</a:t>
            </a:r>
            <a:r>
              <a:rPr lang="nl-NL" sz="1600" dirty="0">
                <a:solidFill>
                  <a:schemeClr val="accent6"/>
                </a:solidFill>
                <a:ea typeface="Calibri" pitchFamily="34" charset="0"/>
                <a:cs typeface="Arial" charset="0"/>
              </a:rPr>
              <a:t>.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SWOT-analyse van de sociale en fysieke kenmerken van jouw wijk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H. Lijst van maatregelen om je wijk te verbeteren.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I. Bronvermelding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36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5700" y="1086283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Leerarrangement: stap 1</a:t>
            </a:r>
            <a:br>
              <a:rPr lang="nl-NL" dirty="0">
                <a:solidFill>
                  <a:schemeClr val="accent3"/>
                </a:solidFill>
              </a:rPr>
            </a:br>
            <a:r>
              <a:rPr lang="nl-NL" dirty="0">
                <a:solidFill>
                  <a:schemeClr val="accent3"/>
                </a:solidFill>
              </a:rPr>
              <a:t>eerste vragen maken!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5700" y="1928590"/>
            <a:ext cx="8846773" cy="2613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Ga nu aan de slag met het leerarrangement. Onderdelen die je in de komende 15 minuten gaat maken zijn: </a:t>
            </a:r>
          </a:p>
          <a:p>
            <a:pPr marL="457200" lvl="1" indent="0">
              <a:buNone/>
            </a:pPr>
            <a:r>
              <a:rPr lang="nl-NL" dirty="0"/>
              <a:t>A. Een beschrijving van je wijk. </a:t>
            </a:r>
          </a:p>
          <a:p>
            <a:pPr marL="457200" lvl="1" indent="0">
              <a:buNone/>
            </a:pPr>
            <a:r>
              <a:rPr lang="nl-NL" dirty="0"/>
              <a:t>B. Een overzichtskaart van de wijk. </a:t>
            </a:r>
          </a:p>
          <a:p>
            <a:pPr marL="457200" lvl="1" indent="0">
              <a:buNone/>
            </a:pPr>
            <a:r>
              <a:rPr lang="nl-NL" dirty="0"/>
              <a:t>C. Belangrijke ontwikkelingen in de wijk/buurt.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F455FEF-1AF3-43C6-94DF-B92E321F6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434" y="4012275"/>
            <a:ext cx="2257425" cy="2028825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797563B7-04ED-4599-B40C-B22903824F23}"/>
              </a:ext>
            </a:extLst>
          </p:cNvPr>
          <p:cNvSpPr/>
          <p:nvPr/>
        </p:nvSpPr>
        <p:spPr>
          <a:xfrm rot="21231120">
            <a:off x="345440" y="5050356"/>
            <a:ext cx="4297680" cy="144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I. Bronvermelding; schrijf op waar je al die informatie vandaan hebt.</a:t>
            </a:r>
          </a:p>
        </p:txBody>
      </p:sp>
    </p:spTree>
    <p:extLst>
      <p:ext uri="{BB962C8B-B14F-4D97-AF65-F5344CB8AC3E}">
        <p14:creationId xmlns:p14="http://schemas.microsoft.com/office/powerpoint/2010/main" val="3850503291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1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3.xml><?xml version="1.0" encoding="utf-8"?>
<a:theme xmlns:a="http://schemas.openxmlformats.org/drawingml/2006/main" name="2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BE53CA-49B4-4DC4-8F43-20FFB1BD2F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81BD8B-7B7D-4C6B-8433-A7EA4748D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4E5114-2440-482A-9278-0E95E932B6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1025</Words>
  <Application>Microsoft Office PowerPoint</Application>
  <PresentationFormat>Breedbeeld</PresentationFormat>
  <Paragraphs>136</Paragraphs>
  <Slides>17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Helicon thema</vt:lpstr>
      <vt:lpstr>1_Helicon thema</vt:lpstr>
      <vt:lpstr>2_Helicon thema</vt:lpstr>
      <vt:lpstr>Stad&amp;Wijk</vt:lpstr>
      <vt:lpstr>Inhoud</vt:lpstr>
      <vt:lpstr>Herhaling leefbaarheid</vt:lpstr>
      <vt:lpstr>Leefbaarheid</vt:lpstr>
      <vt:lpstr>PowerPoint-presentatie</vt:lpstr>
      <vt:lpstr>PowerPoint-presentatie</vt:lpstr>
      <vt:lpstr>PowerPoint-presentatie</vt:lpstr>
      <vt:lpstr>PowerPoint-presentatie</vt:lpstr>
      <vt:lpstr>Leerarrangement: stap 1 eerste vragen maken! </vt:lpstr>
      <vt:lpstr>Ter info:  Leefbaarometer </vt:lpstr>
      <vt:lpstr>PowerPoint-presentatie</vt:lpstr>
      <vt:lpstr>  </vt:lpstr>
      <vt:lpstr>Voorbeeld SWOT</vt:lpstr>
      <vt:lpstr>Stap 3: onderdeel d: Een wijkschouw maken</vt:lpstr>
      <vt:lpstr>Het schouwboekje</vt:lpstr>
      <vt:lpstr>Stap 4: na deze les thuis aan de slag: 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Marieke Drabbe</dc:creator>
  <cp:lastModifiedBy>Pascalle Cup</cp:lastModifiedBy>
  <cp:revision>9</cp:revision>
  <dcterms:created xsi:type="dcterms:W3CDTF">2016-09-06T10:08:21Z</dcterms:created>
  <dcterms:modified xsi:type="dcterms:W3CDTF">2019-09-10T12:59:21Z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